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347" r:id="rId3"/>
    <p:sldId id="355" r:id="rId4"/>
    <p:sldId id="356" r:id="rId5"/>
    <p:sldId id="357" r:id="rId6"/>
    <p:sldId id="358" r:id="rId7"/>
    <p:sldId id="353" r:id="rId8"/>
    <p:sldId id="354" r:id="rId9"/>
    <p:sldId id="359" r:id="rId10"/>
    <p:sldId id="318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7CF82830-F510-414C-B503-D5A2A5039DE4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638E6BFB-83DD-4014-B18D-28218AB1A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01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803E7602-832D-43C3-BAC1-EAEB99429EC2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74074F3F-33A3-4D05-915C-1F3C5A72B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6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782-2D75-418D-8031-14F1DDB5153A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AC6A-DE21-46BF-BA1F-897F30D12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3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782-2D75-418D-8031-14F1DDB5153A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AC6A-DE21-46BF-BA1F-897F30D12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782-2D75-418D-8031-14F1DDB5153A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AC6A-DE21-46BF-BA1F-897F30D12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782-2D75-418D-8031-14F1DDB5153A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AC6A-DE21-46BF-BA1F-897F30D12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1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782-2D75-418D-8031-14F1DDB5153A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AC6A-DE21-46BF-BA1F-897F30D12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3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782-2D75-418D-8031-14F1DDB5153A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AC6A-DE21-46BF-BA1F-897F30D12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7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782-2D75-418D-8031-14F1DDB5153A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AC6A-DE21-46BF-BA1F-897F30D12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2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782-2D75-418D-8031-14F1DDB5153A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AC6A-DE21-46BF-BA1F-897F30D12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3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782-2D75-418D-8031-14F1DDB5153A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AC6A-DE21-46BF-BA1F-897F30D12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4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782-2D75-418D-8031-14F1DDB5153A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AC6A-DE21-46BF-BA1F-897F30D12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782-2D75-418D-8031-14F1DDB5153A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AC6A-DE21-46BF-BA1F-897F30D12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5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A782-2D75-418D-8031-14F1DDB5153A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AAC6A-DE21-46BF-BA1F-897F30D12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3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728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" y="-145953"/>
            <a:ext cx="9143997" cy="1801504"/>
          </a:xfrm>
          <a:prstGeom prst="rect">
            <a:avLst/>
          </a:prstGeom>
          <a:solidFill>
            <a:schemeClr val="tx1">
              <a:lumMod val="85000"/>
              <a:lumOff val="1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August 3rd, 2021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CDB617-F0C0-4F3D-A531-87563F1D0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44" y="4847076"/>
            <a:ext cx="3727712" cy="12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08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59971" y="1783959"/>
            <a:ext cx="3483937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spc="100"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237" r="17034" b="-2"/>
          <a:stretch/>
        </p:blipFill>
        <p:spPr>
          <a:xfrm>
            <a:off x="20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756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C7EA9-40CC-49E8-8198-5EB0655B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168866" cy="1325563"/>
          </a:xfrm>
        </p:spPr>
        <p:txBody>
          <a:bodyPr>
            <a:normAutofit/>
          </a:bodyPr>
          <a:lstStyle/>
          <a:p>
            <a:r>
              <a:rPr lang="en-US" dirty="0"/>
              <a:t>2021 Outlook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60CCC-932D-43DF-9086-351E58E7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68866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With two months remaining in our FY, we are projected to have our 4</a:t>
            </a:r>
            <a:r>
              <a:rPr lang="en-US" baseline="30000" dirty="0"/>
              <a:t>th</a:t>
            </a:r>
            <a:r>
              <a:rPr lang="en-US" dirty="0"/>
              <a:t> consecutive record year financially</a:t>
            </a:r>
          </a:p>
          <a:p>
            <a:r>
              <a:rPr lang="en-US" dirty="0"/>
              <a:t>We are forecasting our EBITDA to be around $210K</a:t>
            </a:r>
          </a:p>
          <a:p>
            <a:r>
              <a:rPr lang="en-US" dirty="0"/>
              <a:t>Membership numbers continue to move in a positive direction</a:t>
            </a:r>
          </a:p>
          <a:p>
            <a:r>
              <a:rPr lang="en-US" dirty="0"/>
              <a:t>We are investing roughly $150K in capital improvements this year alone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3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B796-4DA6-4C55-94D5-BCC9C0FA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4A33B7-516D-4A89-926B-C410F29FF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6E05E0-253A-40DA-AE9E-2794A4F26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" y="130873"/>
            <a:ext cx="8876715" cy="656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DF92E6-FECC-4319-847A-116E6E997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03F28A-D2EE-415D-99E9-C0A79CB00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E141E-2EFC-4DB8-83EA-6E4AA14F7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8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EC2A-F21E-4FAD-97B0-5A2F16ED8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C7F14B-171D-4020-A151-BC340A14E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03" y="154111"/>
            <a:ext cx="8801685" cy="649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4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FB70-1B7D-472D-A3E2-88EA2C96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D69E64-D790-49BB-B0CF-4F432681C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03" y="140042"/>
            <a:ext cx="8684182" cy="65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2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FA329-FF50-4A00-9159-1B481F0F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Membership Survey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89570-48DB-41DE-A8AE-0E32A9AC6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167 Responses</a:t>
            </a:r>
          </a:p>
          <a:p>
            <a:r>
              <a:rPr lang="en-US" dirty="0"/>
              <a:t>Facility improvements noted and many are in process (Range Tee, Cart Paths, Rolling of Greens, and Bunkers)</a:t>
            </a:r>
          </a:p>
          <a:p>
            <a:r>
              <a:rPr lang="en-US" dirty="0"/>
              <a:t>F&amp;B Hours of Operation</a:t>
            </a:r>
          </a:p>
          <a:p>
            <a:pPr lvl="1"/>
            <a:r>
              <a:rPr lang="en-US" dirty="0"/>
              <a:t>Saturday Night Dinner is coming back</a:t>
            </a:r>
          </a:p>
          <a:p>
            <a:pPr lvl="1"/>
            <a:r>
              <a:rPr lang="en-US" dirty="0"/>
              <a:t>Extending Sunday kitchen hours to 6pm (adding NFL ticket)</a:t>
            </a:r>
          </a:p>
          <a:p>
            <a:r>
              <a:rPr lang="en-US" dirty="0"/>
              <a:t>Working to get more creative on Dinner Specials</a:t>
            </a:r>
          </a:p>
          <a:p>
            <a:r>
              <a:rPr lang="en-US" dirty="0"/>
              <a:t>New F&amp;B Manager (Brandy) is hard at work on new drink menus &amp; social calendar</a:t>
            </a:r>
          </a:p>
          <a:p>
            <a:r>
              <a:rPr lang="en-US" dirty="0"/>
              <a:t>Extending Pool Hours of Operation </a:t>
            </a:r>
          </a:p>
          <a:p>
            <a:r>
              <a:rPr lang="en-US" dirty="0"/>
              <a:t>Tee Time Availability on Weekend mornings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CE89ADF-FFE9-473B-A258-58DE5C52B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85" y="363983"/>
            <a:ext cx="1889336" cy="64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2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5E5B48-B3EC-4641-8B09-59ED61579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26608"/>
            <a:ext cx="9020175" cy="67313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206C54-9F3A-4EB9-85DF-90DDAB63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5A42B-E4C5-47E2-B335-2F5D32653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0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E5325-ADF4-43EC-B45D-77EF303C6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anchor="ctr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Staffing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392D4-B65E-41D1-8705-DFC447740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863" y="640082"/>
            <a:ext cx="5136536" cy="2484884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en-US" sz="1700" dirty="0"/>
              <a:t>Like many other businesses, Eaglebrooke is experiencing a shortage of employees in all departments. </a:t>
            </a:r>
          </a:p>
          <a:p>
            <a:pPr>
              <a:buFontTx/>
              <a:buChar char="-"/>
            </a:pPr>
            <a:r>
              <a:rPr lang="en-US" sz="1700" dirty="0"/>
              <a:t>We are still carefully adhering to the CDC guidelines related to COVID. The pandemic does not seem to be going away anytime soon. </a:t>
            </a:r>
          </a:p>
          <a:p>
            <a:pPr>
              <a:buFontTx/>
              <a:buChar char="-"/>
            </a:pPr>
            <a:r>
              <a:rPr lang="en-US" sz="1700" dirty="0"/>
              <a:t>Please be patient with us as we work through this challenging time. </a:t>
            </a:r>
          </a:p>
          <a:p>
            <a:pPr>
              <a:buFontTx/>
              <a:buChar char="-"/>
            </a:pP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6E0E4-F247-4764-9449-602FDF84A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22" y="3815187"/>
            <a:ext cx="5170677" cy="175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29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42021</TotalTime>
  <Words>204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Britannic Bold</vt:lpstr>
      <vt:lpstr>Calibri</vt:lpstr>
      <vt:lpstr>Calibri Light</vt:lpstr>
      <vt:lpstr>Office Theme</vt:lpstr>
      <vt:lpstr>PowerPoint Presentation</vt:lpstr>
      <vt:lpstr>2021 Outlook</vt:lpstr>
      <vt:lpstr> </vt:lpstr>
      <vt:lpstr>PowerPoint Presentation</vt:lpstr>
      <vt:lpstr>PowerPoint Presentation</vt:lpstr>
      <vt:lpstr>PowerPoint Presentation</vt:lpstr>
      <vt:lpstr>Membership Survey </vt:lpstr>
      <vt:lpstr>PowerPoint Presentation</vt:lpstr>
      <vt:lpstr>Staffing Challenges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</dc:creator>
  <cp:lastModifiedBy>Ryan Roberts</cp:lastModifiedBy>
  <cp:revision>20</cp:revision>
  <cp:lastPrinted>2021-07-31T11:29:18Z</cp:lastPrinted>
  <dcterms:created xsi:type="dcterms:W3CDTF">2020-11-02T12:56:47Z</dcterms:created>
  <dcterms:modified xsi:type="dcterms:W3CDTF">2021-08-03T18:03:18Z</dcterms:modified>
</cp:coreProperties>
</file>